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3E6BF27-AF61-7E4C-AED2-EE7C709B4ACD}"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399420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E6BF27-AF61-7E4C-AED2-EE7C709B4ACD}"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95137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E6BF27-AF61-7E4C-AED2-EE7C709B4ACD}"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399764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E6BF27-AF61-7E4C-AED2-EE7C709B4ACD}"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320784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E6BF27-AF61-7E4C-AED2-EE7C709B4ACD}"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49307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E6BF27-AF61-7E4C-AED2-EE7C709B4ACD}"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218154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E6BF27-AF61-7E4C-AED2-EE7C709B4ACD}" type="datetimeFigureOut">
              <a:rPr lang="en-US" smtClean="0"/>
              <a:t>6/30/2021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56164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E6BF27-AF61-7E4C-AED2-EE7C709B4ACD}" type="datetimeFigureOut">
              <a:rPr lang="en-US" smtClean="0"/>
              <a:t>6/30/2021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379920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6BF27-AF61-7E4C-AED2-EE7C709B4ACD}" type="datetimeFigureOut">
              <a:rPr lang="en-US" smtClean="0"/>
              <a:t>6/30/2021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237892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E6BF27-AF61-7E4C-AED2-EE7C709B4ACD}"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188974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E6BF27-AF61-7E4C-AED2-EE7C709B4ACD}"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87FB4-3F8E-D24D-94AD-E14BF7CFCFBC}" type="slidenum">
              <a:rPr lang="en-US" smtClean="0"/>
              <a:t>‹#›</a:t>
            </a:fld>
            <a:endParaRPr lang="en-US"/>
          </a:p>
        </p:txBody>
      </p:sp>
    </p:spTree>
    <p:extLst>
      <p:ext uri="{BB962C8B-B14F-4D97-AF65-F5344CB8AC3E}">
        <p14:creationId xmlns:p14="http://schemas.microsoft.com/office/powerpoint/2010/main" val="145516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6BF27-AF61-7E4C-AED2-EE7C709B4ACD}" type="datetimeFigureOut">
              <a:rPr lang="en-US" smtClean="0"/>
              <a:t>6/30/2021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87FB4-3F8E-D24D-94AD-E14BF7CFCFBC}" type="slidenum">
              <a:rPr lang="en-US" smtClean="0"/>
              <a:t>‹#›</a:t>
            </a:fld>
            <a:endParaRPr lang="en-US"/>
          </a:p>
        </p:txBody>
      </p:sp>
    </p:spTree>
    <p:extLst>
      <p:ext uri="{BB962C8B-B14F-4D97-AF65-F5344CB8AC3E}">
        <p14:creationId xmlns:p14="http://schemas.microsoft.com/office/powerpoint/2010/main" val="3616220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36612"/>
          </a:xfrm>
        </p:spPr>
        <p:txBody>
          <a:bodyPr/>
          <a:lstStyle/>
          <a:p>
            <a:r>
              <a:rPr lang="en-US" dirty="0"/>
              <a:t>“Roots hold </a:t>
            </a:r>
            <a:r>
              <a:rPr lang="en-US"/>
              <a:t>me close”</a:t>
            </a:r>
            <a:endParaRPr lang="en-US" dirty="0"/>
          </a:p>
        </p:txBody>
      </p:sp>
      <p:pic>
        <p:nvPicPr>
          <p:cNvPr id="6" name="Content Placeholder 5" descr="images-18.jpeg"/>
          <p:cNvPicPr>
            <a:picLocks noGrp="1" noChangeAspect="1"/>
          </p:cNvPicPr>
          <p:nvPr>
            <p:ph idx="1"/>
          </p:nvPr>
        </p:nvPicPr>
        <p:blipFill>
          <a:blip r:embed="rId2">
            <a:extLst>
              <a:ext uri="{28A0092B-C50C-407E-A947-70E740481C1C}">
                <a14:useLocalDpi xmlns:a14="http://schemas.microsoft.com/office/drawing/2010/main" val="0"/>
              </a:ext>
            </a:extLst>
          </a:blip>
          <a:srcRect l="12488" r="12488"/>
          <a:stretch>
            <a:fillRect/>
          </a:stretch>
        </p:blipFill>
        <p:spPr>
          <a:xfrm>
            <a:off x="457200" y="1037168"/>
            <a:ext cx="8229600" cy="5088996"/>
          </a:xfrm>
        </p:spPr>
      </p:pic>
      <p:sp>
        <p:nvSpPr>
          <p:cNvPr id="7" name="Rectangle 6"/>
          <p:cNvSpPr/>
          <p:nvPr/>
        </p:nvSpPr>
        <p:spPr>
          <a:xfrm>
            <a:off x="973667" y="1217083"/>
            <a:ext cx="6392333" cy="2862323"/>
          </a:xfrm>
          <a:prstGeom prst="rect">
            <a:avLst/>
          </a:prstGeom>
        </p:spPr>
        <p:txBody>
          <a:bodyPr wrap="square">
            <a:spAutoFit/>
          </a:bodyPr>
          <a:lstStyle/>
          <a:p>
            <a:r>
              <a:rPr lang="en-US" b="1" dirty="0"/>
              <a:t>Borrowing segments from a UU Community of Charlotte, NC Church Service (originally broadcast on 5/23/2021), this week’s Westminster UU Church Service examines the multi-layered, contradictory, and always challenging evolution of American history. Our complex society presents us with the burden of uncovering hidden social processes, exposing their weaknesses, and inviting their improvement. Please join us as we journey into the core of what it means to be united in truth-seeking, to celebrate our freedoms, and appreciate the UU role in transforming the future.   </a:t>
            </a:r>
          </a:p>
        </p:txBody>
      </p:sp>
    </p:spTree>
    <p:extLst>
      <p:ext uri="{BB962C8B-B14F-4D97-AF65-F5344CB8AC3E}">
        <p14:creationId xmlns:p14="http://schemas.microsoft.com/office/powerpoint/2010/main" val="1429326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101</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“Roots hold me close”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 more difficult to remember…”</dc:title>
  <dc:creator>Debra Weaver</dc:creator>
  <cp:lastModifiedBy>Marisa Albini</cp:lastModifiedBy>
  <cp:revision>4</cp:revision>
  <dcterms:created xsi:type="dcterms:W3CDTF">2021-06-30T19:07:55Z</dcterms:created>
  <dcterms:modified xsi:type="dcterms:W3CDTF">2021-06-30T21:50:26Z</dcterms:modified>
</cp:coreProperties>
</file>